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256" r:id="rId2"/>
    <p:sldId id="261" r:id="rId3"/>
    <p:sldId id="260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5" r:id="rId17"/>
    <p:sldId id="273" r:id="rId18"/>
    <p:sldId id="274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1" r:id="rId53"/>
    <p:sldId id="312" r:id="rId54"/>
    <p:sldId id="257" r:id="rId55"/>
    <p:sldId id="258" r:id="rId56"/>
    <p:sldId id="313" r:id="rId5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icolas Martignole" initials="N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627" autoAdjust="0"/>
  </p:normalViewPr>
  <p:slideViewPr>
    <p:cSldViewPr snapToGrid="0">
      <p:cViewPr varScale="1">
        <p:scale>
          <a:sx n="45" d="100"/>
          <a:sy n="45" d="100"/>
        </p:scale>
        <p:origin x="232" y="6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227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handoutMaster" Target="handoutMasters/handout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commentAuthors" Target="commentAuthors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B6E09-9C2B-44B7-B717-5B59B8CD4D93}" type="datetimeFigureOut">
              <a:rPr lang="fr-FR" smtClean="0"/>
              <a:t>09/04/2018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9D412-1998-44AA-9DE0-52A72D66A5B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90833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92443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7F1111"/>
            </a:gs>
            <a:gs pos="100000">
              <a:srgbClr val="F9002E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 du titre"/>
          <p:cNvSpPr txBox="1">
            <a:spLocks noGrp="1"/>
          </p:cNvSpPr>
          <p:nvPr>
            <p:ph type="title"/>
          </p:nvPr>
        </p:nvSpPr>
        <p:spPr>
          <a:xfrm>
            <a:off x="4833937" y="136442"/>
            <a:ext cx="14716126" cy="2579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Texte du titre</a:t>
            </a:r>
          </a:p>
        </p:txBody>
      </p:sp>
      <p:sp>
        <p:nvSpPr>
          <p:cNvPr id="3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4" name="logo-texte-devoxx-france-400.png" descr="logo-texte-devoxx-france-4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55943" y="13019484"/>
            <a:ext cx="454255" cy="4857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>
                <a:latin typeface="+mj-lt"/>
                <a:ea typeface="+mj-ea"/>
                <a:cs typeface="+mj-cs"/>
                <a:sym typeface="Montserrat-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#DevoxxFR"/>
          <p:cNvSpPr txBox="1"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/>
              <a:t>#</a:t>
            </a:r>
            <a:r>
              <a:rPr dirty="0" err="1"/>
              <a:t>DevoxxFR</a:t>
            </a:r>
            <a:endParaRPr dirty="0"/>
          </a:p>
        </p:txBody>
      </p:sp>
      <p:sp>
        <p:nvSpPr>
          <p:cNvPr id="7" name="Texte niveau 1…"/>
          <p:cNvSpPr txBox="1">
            <a:spLocks noGrp="1"/>
          </p:cNvSpPr>
          <p:nvPr>
            <p:ph type="body" idx="1"/>
          </p:nvPr>
        </p:nvSpPr>
        <p:spPr>
          <a:xfrm>
            <a:off x="3487082" y="2941773"/>
            <a:ext cx="17409836" cy="9606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/>
          </a:bodyPr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9" name="#DevoxxFR"/>
          <p:cNvSpPr txBox="1"/>
          <p:nvPr userDrawn="1"/>
        </p:nvSpPr>
        <p:spPr>
          <a:xfrm>
            <a:off x="2987630" y="13078128"/>
            <a:ext cx="4675914" cy="482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fr-FR" dirty="0" smtClean="0">
                <a:latin typeface="MV Boli" panose="02000500030200090000" pitchFamily="2" charset="0"/>
                <a:cs typeface="MV Boli" panose="02000500030200090000" pitchFamily="2" charset="0"/>
              </a:rPr>
              <a:t>@AmelieBenoit33</a:t>
            </a:r>
            <a:r>
              <a:rPr lang="fr-FR" baseline="0" dirty="0" smtClean="0">
                <a:latin typeface="MV Boli" panose="02000500030200090000" pitchFamily="2" charset="0"/>
                <a:cs typeface="MV Boli" panose="02000500030200090000" pitchFamily="2" charset="0"/>
              </a:rPr>
              <a:t>  &amp;  @</a:t>
            </a:r>
            <a:r>
              <a:rPr lang="fr-FR" baseline="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ane_naiz</a:t>
            </a:r>
            <a:endParaRPr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7" r:id="rId1"/>
  </p:sldLayoutIdLst>
  <p:transition spd="med"/>
  <p:timing>
    <p:tnLst>
      <p:par>
        <p:cTn id="1" dur="indefinite" restart="never" nodeType="tmRoot"/>
      </p:par>
    </p:tnLst>
  </p:timing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9pPr>
    </p:titleStyle>
    <p:bodyStyle>
      <a:lvl1pPr marL="0" marR="0" indent="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1pPr>
      <a:lvl2pPr marL="0" marR="0" indent="2286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2pPr>
      <a:lvl3pPr marL="0" marR="0" indent="4572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3pPr>
      <a:lvl4pPr marL="0" marR="0" indent="6858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4pPr>
      <a:lvl5pPr marL="0" marR="0" indent="9144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5pPr>
      <a:lvl6pPr marL="0" marR="0" indent="11430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6pPr>
      <a:lvl7pPr marL="0" marR="0" indent="13716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7pPr>
      <a:lvl8pPr marL="0" marR="0" indent="16002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8pPr>
      <a:lvl9pPr marL="0" marR="0" indent="18288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-1"/>
            <a:ext cx="18087715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300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7919563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6016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7919563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8645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7919563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9361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7919563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5832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7919563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9780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087715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89958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19996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2851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19996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3017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19996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9706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19996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8500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087715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09959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19996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162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19996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1372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19997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4659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094299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010285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16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106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401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507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101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017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087715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7838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956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774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7409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902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9384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555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808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1904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505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0750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087716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55342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267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168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25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751423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68239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24343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17764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31002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313197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3635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7919563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750976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03271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23355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21877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23809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697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087715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16092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087715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2055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7919563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452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7919563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70707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7919563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3656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7919563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03725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Montserrat-Regular"/>
        <a:ea typeface="Montserrat-Regular"/>
        <a:cs typeface="Montserrat-Regular"/>
      </a:majorFont>
      <a:minorFont>
        <a:latin typeface="Montserrat-Bold"/>
        <a:ea typeface="Montserrat-Bold"/>
        <a:cs typeface="Montserrat-Bold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Montserrat-Regular"/>
        <a:ea typeface="Montserrat-Regular"/>
        <a:cs typeface="Montserrat-Regular"/>
      </a:majorFont>
      <a:minorFont>
        <a:latin typeface="Montserrat-Bold"/>
        <a:ea typeface="Montserrat-Bold"/>
        <a:cs typeface="Montserrat-Bold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0</Words>
  <Application>Microsoft Macintosh PowerPoint</Application>
  <PresentationFormat>Personnalisé</PresentationFormat>
  <Paragraphs>0</Paragraphs>
  <Slides>56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56</vt:i4>
      </vt:variant>
    </vt:vector>
  </HeadingPairs>
  <TitlesOfParts>
    <vt:vector size="62" baseType="lpstr">
      <vt:lpstr>Helvetica Light</vt:lpstr>
      <vt:lpstr>Helvetica Neue</vt:lpstr>
      <vt:lpstr>Montserrat-Regular</vt:lpstr>
      <vt:lpstr>MV Boli</vt:lpstr>
      <vt:lpstr>Open Sans</vt:lpstr>
      <vt:lpstr>Black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Diaz de Tuesta Ane</dc:creator>
  <cp:lastModifiedBy>Utilisateur de Microsoft Office</cp:lastModifiedBy>
  <cp:revision>13</cp:revision>
  <dcterms:modified xsi:type="dcterms:W3CDTF">2018-04-09T18:36:57Z</dcterms:modified>
</cp:coreProperties>
</file>